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265" r:id="rId2"/>
    <p:sldId id="283" r:id="rId3"/>
    <p:sldId id="340" r:id="rId4"/>
    <p:sldId id="339" r:id="rId5"/>
    <p:sldId id="344" r:id="rId6"/>
    <p:sldId id="351" r:id="rId7"/>
    <p:sldId id="349" r:id="rId8"/>
    <p:sldId id="346" r:id="rId9"/>
    <p:sldId id="353" r:id="rId10"/>
    <p:sldId id="347" r:id="rId11"/>
    <p:sldId id="354" r:id="rId12"/>
    <p:sldId id="348" r:id="rId13"/>
    <p:sldId id="343" r:id="rId14"/>
  </p:sldIdLst>
  <p:sldSz cx="9144000" cy="6858000" type="screen4x3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C174-AF8B-4097-8460-1F1A12CEBA82}" type="datetimeFigureOut">
              <a:rPr lang="hr-HR" smtClean="0"/>
              <a:t>10.3.2023.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1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1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68850-6913-4FEE-BBC4-6FB483E68B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23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C3EC4-3016-4569-BEE5-4B614B7A9FAF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0250"/>
            <a:ext cx="794385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26AF-C1DC-46E6-9925-0C3E02A78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75B118-E3DD-4BDD-9298-F0F52983A4F4}" type="datetime1">
              <a:rPr lang="hr-HR" smtClean="0"/>
              <a:t>10.3.2023.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75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10.3.2023.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3969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EEF619-DD71-4EE2-98FE-0A97F3617DF8}" type="datetime1">
              <a:rPr lang="hr-HR" smtClean="0"/>
              <a:t>10.3.2023.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0238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10.3.2023.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3510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0A43E1-893D-4054-B9E2-DB70A4D82C55}" type="datetime1">
              <a:rPr lang="hr-HR" smtClean="0"/>
              <a:t>10.3.2023.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8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10.3.2023.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8934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10.3.2023.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9168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1D91-A535-4D26-880B-70AB3B50DEC4}" type="datetime1">
              <a:rPr lang="hr-HR" smtClean="0"/>
              <a:t>10.3.2023.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7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088-2CA8-425F-8EB7-E9709E0C10D0}" type="datetime1">
              <a:rPr lang="hr-HR" smtClean="0"/>
              <a:t>10.3.2023.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73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EEF619-DD71-4EE2-98FE-0A97F3617DF8}" type="datetime1">
              <a:rPr lang="hr-HR" smtClean="0"/>
              <a:t>10.3.2023.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4020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351-65C1-4FA0-B9EB-6A3648C9BE76}" type="datetime1">
              <a:rPr lang="hr-HR" smtClean="0"/>
              <a:t>10.3.2023.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14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5EEF619-DD71-4EE2-98FE-0A97F3617DF8}" type="datetime1">
              <a:rPr lang="hr-HR" smtClean="0"/>
              <a:t>10.3.2023.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27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zeli-bolji-zivot.e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F6D2F8-E023-F7EE-32F0-544E35DA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2014501"/>
            <a:ext cx="5324475" cy="293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DEBC4C-13BE-00AA-024E-101B2A47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90249"/>
            <a:ext cx="3777978" cy="1167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8CC29-1680-B868-F350-20983A373557}"/>
              </a:ext>
            </a:extLst>
          </p:cNvPr>
          <p:cNvSpPr txBox="1"/>
          <p:nvPr/>
        </p:nvSpPr>
        <p:spPr>
          <a:xfrm>
            <a:off x="467544" y="404664"/>
            <a:ext cx="8676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 algn="ctr"/>
            <a:r>
              <a:rPr lang="hr-HR" sz="2800" b="1" dirty="0">
                <a:latin typeface="Abadi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2800" b="1" dirty="0">
                <a:latin typeface="+mj-lt"/>
                <a:cs typeface="Arial" panose="020B0604020202020204" pitchFamily="34" charset="0"/>
              </a:rPr>
              <a:t>Zaželi bolji život” u sklopu programa </a:t>
            </a:r>
          </a:p>
          <a:p>
            <a:pPr algn="ctr"/>
            <a:r>
              <a:rPr lang="hr-HR" sz="2800" b="1" dirty="0">
                <a:latin typeface="+mj-lt"/>
                <a:cs typeface="Arial" panose="020B0604020202020204" pitchFamily="34" charset="0"/>
              </a:rPr>
              <a:t>„ZAŽELI – program zapošljavanja žena – faza III”</a:t>
            </a:r>
            <a:endParaRPr lang="en-US" sz="28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46849EB7-85E3-FD3A-A686-DC6719581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-61990"/>
            <a:ext cx="1644942" cy="10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1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19D01B-E306-486F-A44A-E1BEE6B8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A5BB5-A490-F271-0B51-00FE8B69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5" y="764704"/>
            <a:ext cx="3989834" cy="72008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HIGIJENSKI PAKETI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ECE2A1-BE02-45E8-80D2-40668675E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B00F21-D7A1-4DBD-B786-86D98FF33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971E3D-EBA2-4F5A-BA90-F41CC7B48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CED36D-BAED-48CA-A871-F98A33054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70EC3-876F-8619-3EB2-1A4CF41F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865915"/>
            <a:ext cx="3989834" cy="39928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Svaki mjesec korisnik primi higijenski paket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Higijenski paketi: sredstva za čišćenje, prašak za rublje, kozmetički proizvodi, proizvodi za osobnu higijenu (šampon, sapun i sl.)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150B0A92-85CE-33CF-3D55-521675999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5583" y="1333959"/>
            <a:ext cx="6068848" cy="45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7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items, variety&#10;&#10;Description automatically generated">
            <a:extLst>
              <a:ext uri="{FF2B5EF4-FFF2-40B4-BE49-F238E27FC236}">
                <a16:creationId xmlns:a16="http://schemas.microsoft.com/office/drawing/2014/main" id="{B7EDF966-B5FD-2631-3940-B3FA0247B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8194" y="1208967"/>
            <a:ext cx="6316505" cy="4563882"/>
          </a:xfrm>
          <a:prstGeom prst="rect">
            <a:avLst/>
          </a:prstGeom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626B066-CBB4-10C2-27F6-C379804F0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129"/>
            <a:ext cx="4572000" cy="63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7016784-7D7F-0E32-DA79-960B67229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788024" cy="3591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F1D3B3-1DA5-7ED3-80F0-2813CAB0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WEB STRANICA I PROMO MATERIJALI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3225-E7F2-580C-E300-E42F10F6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-315416"/>
            <a:ext cx="8352928" cy="61742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Izrađena službena web stranica projekta </a:t>
            </a:r>
            <a:r>
              <a:rPr lang="hr-HR" dirty="0">
                <a:hlinkClick r:id="rId3"/>
              </a:rPr>
              <a:t>www.zazeli-bolji-zivot.eu</a:t>
            </a: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Izrađeni promo materijali: roll up, letci, plakati i brošura o projektu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5BCF75A-ECE3-5F8C-F9F7-96910A71F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6" r="12747"/>
          <a:stretch/>
        </p:blipFill>
        <p:spPr>
          <a:xfrm rot="5400000">
            <a:off x="5440352" y="3020785"/>
            <a:ext cx="3077873" cy="31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3D9307-D4A0-484E-1B7B-7D63EDAF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690249"/>
            <a:ext cx="3777978" cy="1167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734F4-6B5D-3221-4FC4-89AACB56F80F}"/>
              </a:ext>
            </a:extLst>
          </p:cNvPr>
          <p:cNvSpPr txBox="1"/>
          <p:nvPr/>
        </p:nvSpPr>
        <p:spPr>
          <a:xfrm>
            <a:off x="251520" y="2132856"/>
            <a:ext cx="82089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Posao gerontodomaćice i rad na projektu Zaželi bolji život, nije samo običan posao...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To je pomoć bližnjemu kada mu je najteže i kada je usamljen.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Zahvaljujući projektu Zaželi dobivena je stvarna slika s terena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Hvala svim sudionicima ovoga projekta na podršci.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Udruga Ivana Perkovca – za očuvanje kajkavske ikavice i očuvanje zavičajne kulturne baštine</a:t>
            </a:r>
          </a:p>
          <a:p>
            <a:r>
              <a:rPr lang="hr-HR" dirty="0"/>
              <a:t>www.zazeli-bolji-zivot.eu</a:t>
            </a:r>
          </a:p>
          <a:p>
            <a:endParaRPr lang="hr-HR" dirty="0"/>
          </a:p>
          <a:p>
            <a:r>
              <a:rPr lang="hr-HR" sz="1400" dirty="0"/>
              <a:t>U Šenkovcu, 16.3.2023.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DB57367B-460F-DA88-E582-5BD9FB932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687474"/>
            <a:ext cx="1644942" cy="10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3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D2894E20-67BC-7D2E-D7D3-2B831C736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-61990"/>
            <a:ext cx="1644942" cy="109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743CB-2FAF-B59C-CBFB-062BC7AD4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90249"/>
            <a:ext cx="3777978" cy="116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C60F0-2FBC-4857-FF0F-FE44594ECB39}"/>
              </a:ext>
            </a:extLst>
          </p:cNvPr>
          <p:cNvSpPr txBox="1"/>
          <p:nvPr/>
        </p:nvSpPr>
        <p:spPr>
          <a:xfrm>
            <a:off x="107504" y="1268760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Naziv projekta</a:t>
            </a:r>
            <a:r>
              <a:rPr lang="hr-HR" dirty="0"/>
              <a:t>: Zaželi bolji život</a:t>
            </a:r>
          </a:p>
          <a:p>
            <a:r>
              <a:rPr lang="hr-HR" dirty="0"/>
              <a:t>                               UP.02.1.1.16.0180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Korisnik projekta:</a:t>
            </a:r>
            <a:r>
              <a:rPr lang="hr-HR" dirty="0"/>
              <a:t> Udruga Ivana Perkovca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Partneri:</a:t>
            </a:r>
            <a:r>
              <a:rPr lang="hr-HR" dirty="0"/>
              <a:t> Hrvatski zavod za zapošljavanje -</a:t>
            </a:r>
          </a:p>
          <a:p>
            <a:r>
              <a:rPr lang="hr-HR" dirty="0"/>
              <a:t>                    Područna služba Zagreb                          </a:t>
            </a:r>
          </a:p>
          <a:p>
            <a:r>
              <a:rPr lang="hr-HR" dirty="0"/>
              <a:t>                    Centar za socijalnu skrb Zaprešić</a:t>
            </a:r>
          </a:p>
          <a:p>
            <a:r>
              <a:rPr lang="hr-HR" dirty="0"/>
              <a:t>                    Općina Brdovec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Razdoblje provedbe projekta</a:t>
            </a:r>
            <a:r>
              <a:rPr lang="hr-HR" dirty="0"/>
              <a:t>: </a:t>
            </a:r>
          </a:p>
          <a:p>
            <a:r>
              <a:rPr lang="hr-HR" dirty="0"/>
              <a:t>     28.7.2022. – 28.3.2023.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030985-DD4E-ED4A-0AB6-317BFBA51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156287" cy="328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7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D2894E20-67BC-7D2E-D7D3-2B831C736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-97160"/>
            <a:ext cx="1644942" cy="109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743CB-2FAF-B59C-CBFB-062BC7AD4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90249"/>
            <a:ext cx="3777978" cy="116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C60F0-2FBC-4857-FF0F-FE44594ECB39}"/>
              </a:ext>
            </a:extLst>
          </p:cNvPr>
          <p:cNvSpPr txBox="1"/>
          <p:nvPr/>
        </p:nvSpPr>
        <p:spPr>
          <a:xfrm>
            <a:off x="107504" y="1268760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Ukupna vrijednost projekta: 444.960,00 kn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Bespovratna sredstva osigurana su iz Državnog proračuna Republike Hrvatske (15%) i iz Europskog socijalnog fonda (85%)</a:t>
            </a:r>
          </a:p>
        </p:txBody>
      </p:sp>
      <p:pic>
        <p:nvPicPr>
          <p:cNvPr id="9" name="Picture 8" descr="A group of people standing in front of a podium&#10;&#10;Description automatically generated with medium confidence">
            <a:extLst>
              <a:ext uri="{FF2B5EF4-FFF2-40B4-BE49-F238E27FC236}">
                <a16:creationId xmlns:a16="http://schemas.microsoft.com/office/drawing/2014/main" id="{2D69741D-98F4-48FE-F7C5-3B2611D03C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572" r="22438"/>
          <a:stretch/>
        </p:blipFill>
        <p:spPr>
          <a:xfrm>
            <a:off x="3563888" y="590111"/>
            <a:ext cx="4723076" cy="300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2450035-DBB5-D59E-66BC-48A1847949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31955" r="8285" b="14395"/>
          <a:stretch/>
        </p:blipFill>
        <p:spPr>
          <a:xfrm>
            <a:off x="3419874" y="3569616"/>
            <a:ext cx="5184576" cy="217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38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739A-15FA-1CB9-B1FF-F34CB925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projekta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510C-C64B-0032-DE62-00FF656D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8239280" cy="36307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Zapošljavanje teže zapošljivih žena s posebnim naglaskom na ranjive skupine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Ublažavanje socijalne isključenosti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/>
              <a:t>Pomoć i skrb o starijim i nemoćnim osobama te povećanje kvalitete njihovih života te smanjenje rizika od siromaštva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7C4918CD-C4C9-661E-111D-80D5A6F9D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96" y="671712"/>
            <a:ext cx="1644942" cy="1099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4B242-087A-840B-9412-539805894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011" y="5690249"/>
            <a:ext cx="3777978" cy="11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F8B4-4EFE-ADF7-F485-C947F066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OSTVARENO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3C66-6074-5659-E5AC-14B4508E0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Zaposleno 10 žena na 6 mjeseci, žene koje su ispunjavale uvjete javnog natječaja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Pružena pomoć 62 krajnja korisnika (mjerljiva vrijednost je 54)</a:t>
            </a:r>
          </a:p>
          <a:p>
            <a:pPr marL="0" indent="0">
              <a:buNone/>
            </a:pPr>
            <a:r>
              <a:rPr lang="hr-HR" dirty="0"/>
              <a:t>To su osobe starije životne dobi (65+) ili osobe u nepovoljnom položaju na području općine Brdovec i grada Zagreba</a:t>
            </a:r>
          </a:p>
          <a:p>
            <a:endParaRPr lang="hr-HR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144CA-0D2B-09AE-432B-EDD8E4FC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649692"/>
            <a:ext cx="3777978" cy="11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oo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EFDF5074-A5EA-225E-C4A8-DACEC9A63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8"/>
            <a:ext cx="4572000" cy="6336704"/>
          </a:xfrm>
          <a:prstGeom prst="rect">
            <a:avLst/>
          </a:prstGeom>
        </p:spPr>
      </p:pic>
      <p:pic>
        <p:nvPicPr>
          <p:cNvPr id="5" name="Picture 4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B8E57E0E-E8DD-36A7-4946-6FA4D5541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60648"/>
            <a:ext cx="4572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1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15BC-4A00-E43D-FB96-B75FE69B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Prednosti i nedostaci projekta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1AD83-A204-3F92-78D0-F0640E52F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PREDNOSTI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5B24D-7A2F-5333-355D-F48AC1E427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Zapošljavanje žena iz teže zapošljivih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Osigurana pomoć i zbrinjavanje starijih i nemoćnih korisnika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EU, RH i ostali dionici ovoga projekta imaju želju i sluha da se projekt Zaželi nastavi i u budućnosti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33FDB-55F4-E757-D2B9-EE3957570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NEDOSTACI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0C7FE-C4C8-FC63-9CCD-AE6E938FCB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Ugovori o radu na određeno na samo 6 mjeseci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Kratkoročna pomoć krajnjim korisnicima – samo 6 mjeseci – čekanje na novi projekt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Uvođenje novog sustava izvještavanja u tijeku provedbe projekta E-ZNS (uspješno savladan) – kašnjenje u radu sustava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Kašnjenje PT2, tj.HZZ koji odobravaju izvješća i financijska sredstva za provedbu projekta – samim time kašnjenje plaća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88537-9D5D-05F3-6092-E12687E8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716626"/>
            <a:ext cx="3777978" cy="11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9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2D3C-75D2-4E33-FEF0-4A30C75E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POSAO KOJI SU GERONTODOMAĆICE OBAVLJALE: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B8DE1-FE9F-3FB6-F1CB-C0242F25E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/>
              <a:t>Dostava namirnica i lijekova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/>
              <a:t>Briga o osobnoj higijeni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/>
              <a:t>Briga o higijeni i čistoći stambenog prostora korisnika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/>
              <a:t>Priprema obroka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/>
              <a:t>Pratnja liječniku i u bolnice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/>
              <a:t>Pomoć kod plaćanja računa, narudžbe lijekova i slično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/>
              <a:t>Pomoć i podrška kroz razgovor i druženje</a:t>
            </a:r>
          </a:p>
          <a:p>
            <a:pPr marL="0" indent="0">
              <a:buNone/>
            </a:pPr>
            <a:endParaRPr lang="hr-HR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78B4A-F15E-9F84-4CC0-B2A54549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716626"/>
            <a:ext cx="3777978" cy="11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cooking in a kitchen&#10;&#10;Description automatically generated with low confidence">
            <a:extLst>
              <a:ext uri="{FF2B5EF4-FFF2-40B4-BE49-F238E27FC236}">
                <a16:creationId xmlns:a16="http://schemas.microsoft.com/office/drawing/2014/main" id="{514B362D-4D9D-1C8B-2350-9C3E8D64B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00"/>
            <a:ext cx="4589665" cy="6480720"/>
          </a:xfrm>
          <a:prstGeom prst="rect">
            <a:avLst/>
          </a:prstGeom>
        </p:spPr>
      </p:pic>
      <p:pic>
        <p:nvPicPr>
          <p:cNvPr id="8" name="Picture 7" descr="A picture containing outdoor, tree, plant, garden&#10;&#10;Description automatically generated">
            <a:extLst>
              <a:ext uri="{FF2B5EF4-FFF2-40B4-BE49-F238E27FC236}">
                <a16:creationId xmlns:a16="http://schemas.microsoft.com/office/drawing/2014/main" id="{0495BBC5-410D-0128-F88A-469A47A76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5" y="128903"/>
            <a:ext cx="455433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52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2095</TotalTime>
  <Words>445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Abadi</vt:lpstr>
      <vt:lpstr>Calibri</vt:lpstr>
      <vt:lpstr>Gill Sans MT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Ciljevi projekta</vt:lpstr>
      <vt:lpstr>OSTVARENO</vt:lpstr>
      <vt:lpstr>PowerPoint Presentation</vt:lpstr>
      <vt:lpstr>Prednosti i nedostaci projekta</vt:lpstr>
      <vt:lpstr>POSAO KOJI SU GERONTODOMAĆICE OBAVLJALE:</vt:lpstr>
      <vt:lpstr>PowerPoint Presentation</vt:lpstr>
      <vt:lpstr>HIGIJENSKI PAKETI</vt:lpstr>
      <vt:lpstr>PowerPoint Presentation</vt:lpstr>
      <vt:lpstr>WEB STRANICA I PROMO MATERIJALI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Andrija</dc:creator>
  <cp:lastModifiedBy>Sanja Lazic</cp:lastModifiedBy>
  <cp:revision>383</cp:revision>
  <cp:lastPrinted>2016-02-12T14:21:01Z</cp:lastPrinted>
  <dcterms:created xsi:type="dcterms:W3CDTF">2012-05-17T09:47:56Z</dcterms:created>
  <dcterms:modified xsi:type="dcterms:W3CDTF">2023-03-10T11:20:11Z</dcterms:modified>
</cp:coreProperties>
</file>